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B8"/>
    <a:srgbClr val="00A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00459A-AF87-4059-AB9D-AF85426D562B}" v="2" dt="2026-08-14T14:41:19.7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Bride, Sean" userId="d1a66a48-b3b2-4c6c-a4c5-9abf6764f3c0" providerId="ADAL" clId="{320AEB59-CB89-4C0C-BF1D-C0BA550DB563}"/>
    <pc:docChg chg="custSel modSld">
      <pc:chgData name="McBride, Sean" userId="d1a66a48-b3b2-4c6c-a4c5-9abf6764f3c0" providerId="ADAL" clId="{320AEB59-CB89-4C0C-BF1D-C0BA550DB563}" dt="2026-08-14T20:24:35.406" v="54" actId="207"/>
      <pc:docMkLst>
        <pc:docMk/>
      </pc:docMkLst>
      <pc:sldChg chg="delSp modSp mod">
        <pc:chgData name="McBride, Sean" userId="d1a66a48-b3b2-4c6c-a4c5-9abf6764f3c0" providerId="ADAL" clId="{320AEB59-CB89-4C0C-BF1D-C0BA550DB563}" dt="2026-08-14T20:24:35.406" v="54" actId="207"/>
        <pc:sldMkLst>
          <pc:docMk/>
          <pc:sldMk cId="2832287960" sldId="256"/>
        </pc:sldMkLst>
        <pc:spChg chg="mod ord">
          <ac:chgData name="McBride, Sean" userId="d1a66a48-b3b2-4c6c-a4c5-9abf6764f3c0" providerId="ADAL" clId="{320AEB59-CB89-4C0C-BF1D-C0BA550DB563}" dt="2026-08-14T20:24:35.406" v="54" actId="207"/>
          <ac:spMkLst>
            <pc:docMk/>
            <pc:sldMk cId="2832287960" sldId="256"/>
            <ac:spMk id="2" creationId="{515E0D70-ADD7-4E77-A082-9487012B3FE1}"/>
          </ac:spMkLst>
        </pc:spChg>
        <pc:spChg chg="mod">
          <ac:chgData name="McBride, Sean" userId="d1a66a48-b3b2-4c6c-a4c5-9abf6764f3c0" providerId="ADAL" clId="{320AEB59-CB89-4C0C-BF1D-C0BA550DB563}" dt="2026-08-14T20:21:36.512" v="50" actId="207"/>
          <ac:spMkLst>
            <pc:docMk/>
            <pc:sldMk cId="2832287960" sldId="256"/>
            <ac:spMk id="4" creationId="{ECA18054-9C1D-471A-BB58-13BEF6CCCBB2}"/>
          </ac:spMkLst>
        </pc:spChg>
        <pc:spChg chg="mod">
          <ac:chgData name="McBride, Sean" userId="d1a66a48-b3b2-4c6c-a4c5-9abf6764f3c0" providerId="ADAL" clId="{320AEB59-CB89-4C0C-BF1D-C0BA550DB563}" dt="2026-08-14T14:43:30.699" v="48" actId="1076"/>
          <ac:spMkLst>
            <pc:docMk/>
            <pc:sldMk cId="2832287960" sldId="256"/>
            <ac:spMk id="7" creationId="{C81C60F3-4A80-5BE6-C0CD-D8B4CF682B95}"/>
          </ac:spMkLst>
        </pc:spChg>
        <pc:spChg chg="mod ord">
          <ac:chgData name="McBride, Sean" userId="d1a66a48-b3b2-4c6c-a4c5-9abf6764f3c0" providerId="ADAL" clId="{320AEB59-CB89-4C0C-BF1D-C0BA550DB563}" dt="2026-08-14T20:24:28.396" v="53" actId="207"/>
          <ac:spMkLst>
            <pc:docMk/>
            <pc:sldMk cId="2832287960" sldId="256"/>
            <ac:spMk id="11" creationId="{00B49206-2633-D62C-0DBA-217815B3DE4A}"/>
          </ac:spMkLst>
        </pc:spChg>
        <pc:picChg chg="del">
          <ac:chgData name="McBride, Sean" userId="d1a66a48-b3b2-4c6c-a4c5-9abf6764f3c0" providerId="ADAL" clId="{320AEB59-CB89-4C0C-BF1D-C0BA550DB563}" dt="2026-08-14T14:42:20.166" v="41" actId="478"/>
          <ac:picMkLst>
            <pc:docMk/>
            <pc:sldMk cId="2832287960" sldId="256"/>
            <ac:picMk id="8" creationId="{97F212F6-F3FA-4B52-B11A-C4369E655CDD}"/>
          </ac:picMkLst>
        </pc:picChg>
        <pc:picChg chg="mod">
          <ac:chgData name="McBride, Sean" userId="d1a66a48-b3b2-4c6c-a4c5-9abf6764f3c0" providerId="ADAL" clId="{320AEB59-CB89-4C0C-BF1D-C0BA550DB563}" dt="2026-08-14T14:42:35.793" v="43" actId="962"/>
          <ac:picMkLst>
            <pc:docMk/>
            <pc:sldMk cId="2832287960" sldId="256"/>
            <ac:picMk id="12" creationId="{592041EC-8BB2-A74F-8FC2-13D67F17501D}"/>
          </ac:picMkLst>
        </pc:picChg>
        <pc:picChg chg="mod">
          <ac:chgData name="McBride, Sean" userId="d1a66a48-b3b2-4c6c-a4c5-9abf6764f3c0" providerId="ADAL" clId="{320AEB59-CB89-4C0C-BF1D-C0BA550DB563}" dt="2026-08-14T14:42:43.187" v="45" actId="962"/>
          <ac:picMkLst>
            <pc:docMk/>
            <pc:sldMk cId="2832287960" sldId="256"/>
            <ac:picMk id="13" creationId="{698A1B69-9EF2-CE5D-EDB7-77294A70B8D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DCA1-10F0-442A-8625-76D5A7FDE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D947C-350B-436F-8C75-F78B89A2B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04DA1-CB51-46BD-97FF-FC6C3F6C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BA925-0F2A-44FA-8430-B538A870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7E176-D55A-460F-99C8-698C97A80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8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E9E0-5FBD-4760-95C3-803DAE8F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2CDA0F-1322-4EE8-96E3-7BC4A9D87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F52B4-F0FA-42C1-965E-1173AFB33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75E77-6A28-418B-B5C7-3E67B8A3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3105F-1EC7-4B5D-8B1D-38889B70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B67FA5-5B9D-414E-AD56-6A57A1439D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3AEF71-C3F5-4077-AAD9-630C6222B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545CE-4881-4017-8F23-0AFD15DC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BC40F-DAC2-4FAF-B27B-9023379AC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C987C-FBCA-463D-9644-7844D57EB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5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3D30-8832-4C3C-9E8E-099245CA9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94341-A689-4873-B880-1CFA57C15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E557E-0485-4B07-AB7E-E31E5781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4702F-8D71-4D1C-89A4-C4543EC21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469D0-CCBE-46A6-986B-6D414D2A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9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C82E8-99E7-45DA-B56A-6039D146F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9883C-8560-4545-8096-0C99673F6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247C8-CAB0-4C77-8E9C-47CBDB2E2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DFB57-F4C7-4C64-8134-27A1B0A0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8265A-4046-4F12-8BAA-A28FD0A1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4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232DA-608E-4FAD-9074-F5A94473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8E0BE-64C7-4510-A976-324AA36B9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BEA24-0BB7-421E-99D4-12205CF77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E631E-1CB4-4369-8D9A-5421D1F1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56C3A-C083-4EFB-8979-5464C713E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0575F-95E9-4A67-A648-27810310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4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9C9D7-EFC9-42BC-A65A-4B8FF6DE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D9446-2DD5-42EE-A9D2-2273623F4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A7572-BEB1-4202-932B-B86469789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76437-03E4-42FD-99DB-4F6D601B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BFF6F-5AC6-4862-9C08-503DA1A8A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3DFB8B-5D1F-4D10-9914-037F4AA50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59BA6-D8C5-47F9-AA25-0EDD40619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3676C2-0326-4BD0-A313-2E5278365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6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CC4B-7B37-438E-8480-1CE19198B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634131-ACFB-4390-90A4-98296F08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1FACA7-E353-4BF9-8BF3-7CF49CFB8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585E8-4716-4661-974F-37A76C97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E6BE94-04D4-4372-BDC9-E8B9C084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400525-83A5-4A7B-A8D0-98E3E13D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E57B0-E8B4-4EC9-B1D7-85FBF8E2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3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62421-635B-4CE4-917E-1A372AB0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3F3B9-C740-4174-B650-B532DDB7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CC526-E080-4C29-B938-D26B1ADF8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172D6-6EEC-41D9-BC72-573040B36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EAEA1B-4982-497E-8C79-2977A31B5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8F143-69D0-4E93-853E-77B41C67F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0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35786-C342-4625-A6EF-B8E7F20A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FDBE59-9100-4E18-ABFC-D9E794836C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AA113-4A5F-4FE9-8651-F7E78FED9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A0AFC-D14B-4135-A65A-50D256C91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896982-5615-4699-9343-EE3FC90C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459D4-9DF5-4F92-AB35-6CDAA1E19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7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732C49-4D26-413D-8DE6-F54D43965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8D2AF-0347-4D65-AEE3-13C1A354C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E33B2-42F5-4B87-82B1-550E11601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A62E4-F161-4EA9-9834-5C94622190EF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ED88F-BF30-4B54-9D5E-D447EC87D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5F741-244A-43DC-98C2-942A2BD52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0B781-367B-4BC3-95B0-2476EE7F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faulcon@marshall.ed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A18054-9C1D-471A-BB58-13BEF6CCCBB2}"/>
              </a:ext>
            </a:extLst>
          </p:cNvPr>
          <p:cNvSpPr txBox="1"/>
          <p:nvPr/>
        </p:nvSpPr>
        <p:spPr>
          <a:xfrm>
            <a:off x="910826" y="154559"/>
            <a:ext cx="1084951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Need 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Physics Homework Help?</a:t>
            </a:r>
            <a:endParaRPr lang="en-US" sz="1800" b="1" i="0" dirty="0">
              <a:effectLst>
                <a:outerShdw blurRad="50800" dist="38100" dir="2700000" algn="tl" rotWithShape="0">
                  <a:prstClr val="black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B49206-2633-D62C-0DBA-217815B3DE4A}"/>
              </a:ext>
            </a:extLst>
          </p:cNvPr>
          <p:cNvSpPr txBox="1"/>
          <p:nvPr/>
        </p:nvSpPr>
        <p:spPr>
          <a:xfrm>
            <a:off x="3119640" y="1702649"/>
            <a:ext cx="6363201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US" sz="3600" b="1" i="0" dirty="0"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  <a:ea typeface="Calibri"/>
                <a:cs typeface="Calibri"/>
              </a:rPr>
              <a:t>Science Building Room </a:t>
            </a:r>
            <a:r>
              <a:rPr lang="en-US" sz="3600" b="1" dirty="0"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  <a:ea typeface="Calibri"/>
                <a:cs typeface="Calibri"/>
              </a:rPr>
              <a:t>258/259</a:t>
            </a:r>
            <a:endParaRPr lang="en-US" dirty="0"/>
          </a:p>
          <a:p>
            <a:pPr algn="ctr" fontAlgn="base"/>
            <a:r>
              <a:rPr lang="en-US" sz="3600" b="1" dirty="0"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  <a:ea typeface="Calibri"/>
                <a:cs typeface="Calibri"/>
              </a:rPr>
              <a:t>Fall 2026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1C60F3-4A80-5BE6-C0CD-D8B4CF682B95}"/>
              </a:ext>
            </a:extLst>
          </p:cNvPr>
          <p:cNvSpPr txBox="1"/>
          <p:nvPr/>
        </p:nvSpPr>
        <p:spPr>
          <a:xfrm>
            <a:off x="1122468" y="2901892"/>
            <a:ext cx="10242091" cy="12618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b="1" dirty="0"/>
              <a:t>Tuesdays and Thursdays 3:30-5:30 pm </a:t>
            </a:r>
          </a:p>
          <a:p>
            <a:pPr algn="ctr"/>
            <a:r>
              <a:rPr lang="en-US" sz="2000" b="1" dirty="0"/>
              <a:t>and Wednesday 5-7 pm</a:t>
            </a:r>
          </a:p>
          <a:p>
            <a:pPr algn="ctr"/>
            <a:r>
              <a:rPr lang="en-US" dirty="0"/>
              <a:t>For more information contact Niko Faulcon  </a:t>
            </a:r>
          </a:p>
          <a:p>
            <a:pPr algn="ctr"/>
            <a:r>
              <a:rPr lang="en-US" dirty="0">
                <a:hlinkClick r:id="rId2" tooltip="mailto:faulcon@marshall.edu"/>
              </a:rPr>
              <a:t>faulcon@marshall.edu</a:t>
            </a:r>
            <a:endParaRPr lang="en-US" dirty="0"/>
          </a:p>
        </p:txBody>
      </p:sp>
      <p:pic>
        <p:nvPicPr>
          <p:cNvPr id="12" name="Picture 11" descr="MU Math amnd Physics Logo">
            <a:extLst>
              <a:ext uri="{FF2B5EF4-FFF2-40B4-BE49-F238E27FC236}">
                <a16:creationId xmlns:a16="http://schemas.microsoft.com/office/drawing/2014/main" id="{592041EC-8BB2-A74F-8FC2-13D67F175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68" y="4470222"/>
            <a:ext cx="1784376" cy="1384996"/>
          </a:xfrm>
          <a:prstGeom prst="rect">
            <a:avLst/>
          </a:prstGeom>
        </p:spPr>
      </p:pic>
      <p:pic>
        <p:nvPicPr>
          <p:cNvPr id="13" name="Picture 12" descr="MU Bison Logo">
            <a:extLst>
              <a:ext uri="{FF2B5EF4-FFF2-40B4-BE49-F238E27FC236}">
                <a16:creationId xmlns:a16="http://schemas.microsoft.com/office/drawing/2014/main" id="{698A1B69-9EF2-CE5D-EDB7-77294A70B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6455" y="4371901"/>
            <a:ext cx="1231418" cy="1581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5E0D70-ADD7-4E77-A082-9487012B3FE1}"/>
              </a:ext>
            </a:extLst>
          </p:cNvPr>
          <p:cNvSpPr txBox="1"/>
          <p:nvPr/>
        </p:nvSpPr>
        <p:spPr>
          <a:xfrm>
            <a:off x="239581" y="5485886"/>
            <a:ext cx="1219200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FREE to students!!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287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</dc:creator>
  <cp:lastModifiedBy>McBride, Sean</cp:lastModifiedBy>
  <cp:revision>40</cp:revision>
  <dcterms:created xsi:type="dcterms:W3CDTF">2021-01-15T19:49:15Z</dcterms:created>
  <dcterms:modified xsi:type="dcterms:W3CDTF">2026-08-14T20:24:37Z</dcterms:modified>
</cp:coreProperties>
</file>